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9" r:id="rId5"/>
    <p:sldId id="263" r:id="rId6"/>
    <p:sldId id="264" r:id="rId7"/>
    <p:sldId id="262" r:id="rId8"/>
    <p:sldId id="267" r:id="rId9"/>
    <p:sldId id="266" r:id="rId10"/>
    <p:sldId id="268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6960" y="4800586"/>
            <a:ext cx="9357360" cy="980454"/>
          </a:xfrm>
        </p:spPr>
        <p:txBody>
          <a:bodyPr>
            <a:normAutofit/>
          </a:bodyPr>
          <a:lstStyle/>
          <a:p>
            <a:r>
              <a:rPr lang="et-EE" sz="2800" dirty="0"/>
              <a:t>SAARTE SRIK 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" t="22501" r="7258" b="22499"/>
          <a:stretch/>
        </p:blipFill>
        <p:spPr>
          <a:xfrm>
            <a:off x="365760" y="111760"/>
            <a:ext cx="10149840" cy="5100319"/>
          </a:xfrm>
          <a:prstGeom prst="roundRect">
            <a:avLst>
              <a:gd name="adj" fmla="val 4044"/>
            </a:avLst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076960" y="5781040"/>
            <a:ext cx="9438640" cy="833119"/>
          </a:xfrm>
        </p:spPr>
        <p:txBody>
          <a:bodyPr>
            <a:normAutofit/>
          </a:bodyPr>
          <a:lstStyle/>
          <a:p>
            <a:r>
              <a:rPr lang="et-EE" sz="2400" dirty="0"/>
              <a:t>Säästva Renoveerimise Infokeskuse Saarte Ühendus MTÜ</a:t>
            </a:r>
          </a:p>
        </p:txBody>
      </p:sp>
    </p:spTree>
    <p:extLst>
      <p:ext uri="{BB962C8B-B14F-4D97-AF65-F5344CB8AC3E}">
        <p14:creationId xmlns:p14="http://schemas.microsoft.com/office/powerpoint/2010/main" val="3775857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338" b="6342"/>
          <a:stretch/>
        </p:blipFill>
        <p:spPr>
          <a:xfrm>
            <a:off x="0" y="0"/>
            <a:ext cx="9985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6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Kes me oleme, mida me teeme ja mida me tahame?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  <a:p>
            <a:r>
              <a:rPr lang="et-EE" dirty="0"/>
              <a:t>Tegijad oleme</a:t>
            </a:r>
            <a:r>
              <a:rPr lang="et-EE" dirty="0">
                <a:sym typeface="Wingdings" panose="05000000000000000000" pitchFamily="2" charset="2"/>
              </a:rPr>
              <a:t></a:t>
            </a:r>
          </a:p>
          <a:p>
            <a:r>
              <a:rPr lang="et-EE" dirty="0"/>
              <a:t>Restauraatorid, MK pädevustunnistus</a:t>
            </a:r>
          </a:p>
          <a:p>
            <a:r>
              <a:rPr lang="et-EE" dirty="0"/>
              <a:t>Praktiliste ja teoreetiliste koolituste läbiviijad (TTÜ, Viljandi Kultuuriakadeemia, HAK jmt)</a:t>
            </a:r>
          </a:p>
          <a:p>
            <a:r>
              <a:rPr lang="et-EE" dirty="0"/>
              <a:t>Ettevõtjad, loodusehitusvaldkonnas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03870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Mida me tahame?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sz="3600" dirty="0"/>
              <a:t>I. Vabrikuväljaku maja taastada!!!</a:t>
            </a:r>
          </a:p>
          <a:p>
            <a:endParaRPr lang="et-EE" dirty="0"/>
          </a:p>
          <a:p>
            <a:endParaRPr lang="et-EE" dirty="0"/>
          </a:p>
        </p:txBody>
      </p:sp>
      <p:pic>
        <p:nvPicPr>
          <p:cNvPr id="4" name="Picture 2" descr="Exclamation Cartoon Stock Illustrations – 8,206 Exclamation Cartoon Stock  Illustrations, Vectors &amp;amp; Clipart - Dreamstim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70" b="78529" l="10000" r="90000">
                        <a14:foregroundMark x1="82125" y1="30991" x2="82125" y2="30991"/>
                        <a14:foregroundMark x1="80875" y1="23375" x2="80875" y2="23375"/>
                        <a14:foregroundMark x1="70875" y1="66710" x2="70875" y2="66710"/>
                        <a14:foregroundMark x1="70875" y1="62771" x2="70875" y2="62771"/>
                        <a14:foregroundMark x1="75625" y1="61195" x2="75625" y2="61195"/>
                        <a14:foregroundMark x1="70875" y1="61195" x2="70875" y2="61195"/>
                        <a14:foregroundMark x1="75875" y1="63559" x2="75875" y2="63559"/>
                        <a14:foregroundMark x1="75875" y1="58569" x2="75875" y2="58569"/>
                        <a14:foregroundMark x1="70875" y1="56993" x2="70875" y2="56993"/>
                        <a14:foregroundMark x1="67875" y1="66973" x2="67875" y2="66973"/>
                        <a14:foregroundMark x1="66125" y1="65397" x2="66125" y2="65397"/>
                        <a14:foregroundMark x1="72125" y1="71701" x2="72125" y2="71701"/>
                        <a14:foregroundMark x1="74625" y1="71438" x2="74625" y2="71438"/>
                        <a14:foregroundMark x1="74375" y1="63296" x2="74375" y2="63296"/>
                        <a14:foregroundMark x1="74125" y1="61983" x2="74125" y2="61983"/>
                        <a14:foregroundMark x1="70125" y1="63296" x2="70125" y2="63296"/>
                        <a14:foregroundMark x1="69375" y1="61458" x2="69375" y2="61458"/>
                        <a14:foregroundMark x1="62875" y1="64872" x2="62875" y2="64872"/>
                        <a14:foregroundMark x1="53625" y1="61458" x2="53625" y2="61458"/>
                        <a14:foregroundMark x1="51875" y1="61720" x2="51875" y2="61720"/>
                        <a14:foregroundMark x1="82375" y1="73802" x2="82375" y2="73802"/>
                        <a14:foregroundMark x1="86375" y1="78529" x2="86375" y2="78529"/>
                        <a14:foregroundMark x1="32625" y1="69337" x2="32625" y2="69337"/>
                        <a14:foregroundMark x1="31875" y1="64347" x2="31875" y2="64347"/>
                        <a14:foregroundMark x1="31875" y1="67236" x2="31875" y2="67236"/>
                        <a14:foregroundMark x1="35625" y1="65660" x2="35625" y2="65660"/>
                        <a14:foregroundMark x1="35375" y1="64347" x2="35375" y2="64347"/>
                        <a14:foregroundMark x1="41625" y1="72751" x2="41625" y2="72751"/>
                        <a14:foregroundMark x1="27375" y1="75903" x2="27375" y2="75903"/>
                        <a14:foregroundMark x1="21875" y1="74852" x2="21875" y2="74852"/>
                        <a14:foregroundMark x1="30125" y1="60932" x2="30125" y2="60932"/>
                        <a14:foregroundMark x1="35375" y1="60670" x2="35375" y2="60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056"/>
          <a:stretch/>
        </p:blipFill>
        <p:spPr bwMode="auto">
          <a:xfrm>
            <a:off x="3123432" y="2793999"/>
            <a:ext cx="4064000" cy="328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571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9820"/>
          <a:stretch/>
        </p:blipFill>
        <p:spPr>
          <a:xfrm>
            <a:off x="0" y="-1"/>
            <a:ext cx="10535920" cy="6834467"/>
          </a:xfrm>
        </p:spPr>
      </p:pic>
    </p:spTree>
    <p:extLst>
      <p:ext uri="{BB962C8B-B14F-4D97-AF65-F5344CB8AC3E}">
        <p14:creationId xmlns:p14="http://schemas.microsoft.com/office/powerpoint/2010/main" val="613217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Olemasolev seisukord</a:t>
            </a:r>
            <a:br>
              <a:rPr lang="et-EE" dirty="0"/>
            </a:br>
            <a:r>
              <a:rPr lang="et-EE" sz="1100" dirty="0"/>
              <a:t>PS! Siia lisan veel pilte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2510036"/>
            <a:ext cx="4395787" cy="329684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75" y="2507655"/>
            <a:ext cx="4395788" cy="3296841"/>
          </a:xfrm>
        </p:spPr>
      </p:pic>
    </p:spTree>
    <p:extLst>
      <p:ext uri="{BB962C8B-B14F-4D97-AF65-F5344CB8AC3E}">
        <p14:creationId xmlns:p14="http://schemas.microsoft.com/office/powerpoint/2010/main" val="1571570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Mida me tahame?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655380"/>
            <a:ext cx="8946541" cy="4593020"/>
          </a:xfrm>
        </p:spPr>
        <p:txBody>
          <a:bodyPr>
            <a:normAutofit/>
          </a:bodyPr>
          <a:lstStyle/>
          <a:p>
            <a:r>
              <a:rPr lang="et-EE" sz="2400" dirty="0"/>
              <a:t>Vabrikuväljaku maja korda teha!!!</a:t>
            </a:r>
          </a:p>
          <a:p>
            <a:r>
              <a:rPr lang="et-EE" sz="2400" dirty="0"/>
              <a:t>Kuidas? </a:t>
            </a:r>
          </a:p>
          <a:p>
            <a:r>
              <a:rPr lang="et-EE" sz="2400" b="1" dirty="0"/>
              <a:t>LEADER, meede 2. Külaarendus </a:t>
            </a:r>
          </a:p>
          <a:p>
            <a:r>
              <a:rPr lang="et-EE" sz="2400" dirty="0"/>
              <a:t>Esmased tööd, hoone </a:t>
            </a:r>
            <a:r>
              <a:rPr lang="et-EE" sz="2400"/>
              <a:t>kasutusele võtmiseks kogusummas </a:t>
            </a:r>
            <a:r>
              <a:rPr lang="et-EE" sz="2400" dirty="0"/>
              <a:t>170 000, LEADER toetus </a:t>
            </a:r>
            <a:r>
              <a:rPr lang="et-EE" sz="2400" b="1" dirty="0"/>
              <a:t>153 000, - </a:t>
            </a:r>
            <a:endParaRPr lang="et-EE" sz="2400" dirty="0"/>
          </a:p>
          <a:p>
            <a:r>
              <a:rPr lang="et-EE" sz="2400" dirty="0"/>
              <a:t>Täiendav toetus Muinsuskaitseametilt</a:t>
            </a:r>
          </a:p>
          <a:p>
            <a:r>
              <a:rPr lang="et-EE" sz="2400" dirty="0"/>
              <a:t>Võimalikud lisatoetused: kaasaveelarve, MTÜ tegevustoetus, Vabaühenduste toetused, KOP.</a:t>
            </a:r>
          </a:p>
        </p:txBody>
      </p:sp>
    </p:spTree>
    <p:extLst>
      <p:ext uri="{BB962C8B-B14F-4D97-AF65-F5344CB8AC3E}">
        <p14:creationId xmlns:p14="http://schemas.microsoft.com/office/powerpoint/2010/main" val="486791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Mida me tahame?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romanUcPeriod"/>
            </a:pPr>
            <a:endParaRPr lang="et-EE" sz="2400" b="1" dirty="0"/>
          </a:p>
          <a:p>
            <a:pPr marL="0" indent="0">
              <a:buNone/>
            </a:pPr>
            <a:r>
              <a:rPr lang="et-EE" sz="3600" b="1" dirty="0"/>
              <a:t>II. SAARTE SRIK MTÜ </a:t>
            </a:r>
            <a:r>
              <a:rPr lang="et-EE" sz="3600" dirty="0"/>
              <a:t>tööle panna!!!</a:t>
            </a:r>
          </a:p>
          <a:p>
            <a:r>
              <a:rPr lang="et-EE" dirty="0"/>
              <a:t>Kuidas?</a:t>
            </a:r>
          </a:p>
          <a:p>
            <a:r>
              <a:rPr lang="et-EE" dirty="0"/>
              <a:t>Koolitused, nõustamised, praktilised töö- ja õpitoad jpm</a:t>
            </a:r>
          </a:p>
          <a:p>
            <a:r>
              <a:rPr lang="et-EE" dirty="0"/>
              <a:t>Vabrikuväljak 4 hoone taastamisprotsess on oluline osa SRIK tegevuste kavandamisel ja elluviimisel</a:t>
            </a:r>
          </a:p>
        </p:txBody>
      </p:sp>
    </p:spTree>
    <p:extLst>
      <p:ext uri="{BB962C8B-B14F-4D97-AF65-F5344CB8AC3E}">
        <p14:creationId xmlns:p14="http://schemas.microsoft.com/office/powerpoint/2010/main" val="3792089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120" y="365760"/>
            <a:ext cx="12039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3600" dirty="0"/>
              <a:t>Meil on </a:t>
            </a:r>
            <a:r>
              <a:rPr lang="et-EE" sz="3600" dirty="0">
                <a:solidFill>
                  <a:srgbClr val="FF0000"/>
                </a:solidFill>
              </a:rPr>
              <a:t>pealehakkamist</a:t>
            </a:r>
            <a:r>
              <a:rPr lang="et-EE" sz="3600" dirty="0"/>
              <a:t>, </a:t>
            </a:r>
            <a:br>
              <a:rPr lang="et-EE" sz="3600" dirty="0"/>
            </a:br>
            <a:r>
              <a:rPr lang="et-EE" sz="3600" dirty="0">
                <a:solidFill>
                  <a:srgbClr val="FF0000"/>
                </a:solidFill>
              </a:rPr>
              <a:t>teadmised</a:t>
            </a:r>
            <a:r>
              <a:rPr lang="et-EE" sz="3600" dirty="0"/>
              <a:t> ja </a:t>
            </a:r>
            <a:r>
              <a:rPr lang="et-EE" sz="3600" dirty="0">
                <a:solidFill>
                  <a:srgbClr val="FF0000"/>
                </a:solidFill>
              </a:rPr>
              <a:t>oskused</a:t>
            </a:r>
            <a:r>
              <a:rPr lang="et-EE" sz="3600" dirty="0"/>
              <a:t> kuidas </a:t>
            </a:r>
            <a:br>
              <a:rPr lang="et-EE" sz="3600" dirty="0"/>
            </a:br>
            <a:r>
              <a:rPr lang="et-EE" sz="3600" dirty="0"/>
              <a:t>Vabrikuväljaku hoone taas elule äratada! </a:t>
            </a:r>
            <a:br>
              <a:rPr lang="et-EE" sz="3600" dirty="0"/>
            </a:br>
            <a:br>
              <a:rPr lang="et-EE" sz="3600" dirty="0"/>
            </a:br>
            <a:r>
              <a:rPr lang="et-EE" sz="3600" dirty="0"/>
              <a:t>Koos sellega taastada endiseaegne Vabrikuväljaku terviklikkus ja hiilgus. </a:t>
            </a:r>
            <a:br>
              <a:rPr lang="et-EE" sz="3600" dirty="0"/>
            </a:br>
            <a:br>
              <a:rPr lang="et-EE" sz="3600" dirty="0"/>
            </a:br>
            <a:r>
              <a:rPr lang="et-EE" sz="3600" dirty="0"/>
              <a:t>Seda saame pakkuda omalt poolt!</a:t>
            </a:r>
          </a:p>
        </p:txBody>
      </p:sp>
    </p:spTree>
    <p:extLst>
      <p:ext uri="{BB962C8B-B14F-4D97-AF65-F5344CB8AC3E}">
        <p14:creationId xmlns:p14="http://schemas.microsoft.com/office/powerpoint/2010/main" val="323471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507877" y="977984"/>
            <a:ext cx="5784326" cy="1757680"/>
          </a:xfrm>
        </p:spPr>
        <p:txBody>
          <a:bodyPr>
            <a:normAutofit/>
          </a:bodyPr>
          <a:lstStyle/>
          <a:p>
            <a:r>
              <a:rPr lang="et-EE" sz="3200" dirty="0"/>
              <a:t>Mida Sina saad teha?</a:t>
            </a:r>
          </a:p>
        </p:txBody>
      </p:sp>
      <p:pic>
        <p:nvPicPr>
          <p:cNvPr id="2056" name="Picture 8" descr="Pointing Finger At You Png - We Want You Pointing Finger (900x852), Png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920" y="2163032"/>
            <a:ext cx="1920240" cy="181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5884" y="3920712"/>
            <a:ext cx="125085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4000" dirty="0"/>
              <a:t>Meid toetada, et </a:t>
            </a:r>
            <a:r>
              <a:rPr lang="et-EE" sz="3600" dirty="0"/>
              <a:t>saaksime</a:t>
            </a:r>
            <a:r>
              <a:rPr lang="et-EE" sz="4000" dirty="0"/>
              <a:t> oma plaanid ellu viia!</a:t>
            </a:r>
          </a:p>
        </p:txBody>
      </p:sp>
    </p:spTree>
    <p:extLst>
      <p:ext uri="{BB962C8B-B14F-4D97-AF65-F5344CB8AC3E}">
        <p14:creationId xmlns:p14="http://schemas.microsoft.com/office/powerpoint/2010/main" val="7441128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895</TotalTime>
  <Words>197</Words>
  <Application>Microsoft Office PowerPoint</Application>
  <PresentationFormat>Widescreen</PresentationFormat>
  <Paragraphs>27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Ion</vt:lpstr>
      <vt:lpstr>SAARTE SRIK </vt:lpstr>
      <vt:lpstr>Kes me oleme, mida me teeme ja mida me tahame?</vt:lpstr>
      <vt:lpstr>Mida me tahame?</vt:lpstr>
      <vt:lpstr>PowerPoint Presentation</vt:lpstr>
      <vt:lpstr>Olemasolev seisukord PS! Siia lisan veel pilte</vt:lpstr>
      <vt:lpstr>Mida me tahame?</vt:lpstr>
      <vt:lpstr>Mida me tahame?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SAARTE SRIK</dc:title>
  <dc:creator>Karin</dc:creator>
  <cp:lastModifiedBy>Ilmi Aksli</cp:lastModifiedBy>
  <cp:revision>26</cp:revision>
  <dcterms:created xsi:type="dcterms:W3CDTF">2021-10-06T19:26:30Z</dcterms:created>
  <dcterms:modified xsi:type="dcterms:W3CDTF">2021-10-09T20:04:46Z</dcterms:modified>
</cp:coreProperties>
</file>