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2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1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t-EE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t-EE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15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15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5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16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16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16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16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16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16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16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9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Y Ripples program aims to positively impact the lives of 1 billion people  by 2030 | EY Australia" id="234" name="Google Shape;2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240"/>
            <a:ext cx="9875520" cy="65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t-EE"/>
              <a:t>KESTLIK PÄRAND</a:t>
            </a:r>
            <a:endParaRPr/>
          </a:p>
        </p:txBody>
      </p:sp>
      <p:sp>
        <p:nvSpPr>
          <p:cNvPr id="236" name="Google Shape;236;p19"/>
          <p:cNvSpPr txBox="1"/>
          <p:nvPr>
            <p:ph idx="1" type="subTitle"/>
          </p:nvPr>
        </p:nvSpPr>
        <p:spPr>
          <a:xfrm>
            <a:off x="1876424" y="3602038"/>
            <a:ext cx="8791575" cy="3123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000"/>
              <a:buNone/>
            </a:pPr>
            <a:r>
              <a:rPr lang="et-EE" sz="4000">
                <a:solidFill>
                  <a:srgbClr val="FFFF00"/>
                </a:solidFill>
              </a:rPr>
              <a:t>KOOSTÖÖPROJEKT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5000"/>
              <a:buNone/>
            </a:pPr>
            <a:r>
              <a:rPr lang="et-EE" sz="4000">
                <a:solidFill>
                  <a:srgbClr val="FFFF00"/>
                </a:solidFill>
              </a:rPr>
              <a:t>SAARTE SRIK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5000"/>
              <a:buNone/>
            </a:pPr>
            <a:r>
              <a:rPr lang="et-EE" sz="4000">
                <a:solidFill>
                  <a:srgbClr val="FFFF00"/>
                </a:solidFill>
              </a:rPr>
              <a:t>                HIIUMAA KÄSITÖÖSELTS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t-EE"/>
              <a:t>KOOSTÖÖPLAANID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Korraldatakse Eesti esimene </a:t>
            </a:r>
            <a:r>
              <a:rPr b="1" lang="et-EE"/>
              <a:t>PÄRANDI FESTIVAL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Koostöös TTÜga viikse läbi materjali uuringud ja töötakse välja </a:t>
            </a:r>
            <a:r>
              <a:rPr b="1" lang="et-EE"/>
              <a:t>uudsed energiatõhusad lahendused</a:t>
            </a:r>
            <a:r>
              <a:rPr lang="et-EE"/>
              <a:t> hoonete ehitamiseks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Toimub Eesti esimene pärandi- ja restaureerimisalane </a:t>
            </a:r>
            <a:r>
              <a:rPr b="1" lang="et-EE"/>
              <a:t>Töömalev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Töötatakse välja taastuvenergia materjalidest varjualused/pingid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Kogu projekti jooksul viiakse läbi erinevaid koolitusi, õpitubasid, nõustamisi jpm, koostöös </a:t>
            </a:r>
            <a:r>
              <a:rPr b="1" lang="et-EE"/>
              <a:t>oma ala meistritega.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/>
              <a:t>Vabrikuväljak 4 hoone restaureerimine </a:t>
            </a:r>
            <a:r>
              <a:rPr lang="et-EE"/>
              <a:t>koolituste käigus</a:t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t-EE"/>
              <a:t>OSALEVAD PARTNERID JA TOETAJAD</a:t>
            </a:r>
            <a:endParaRPr/>
          </a:p>
        </p:txBody>
      </p:sp>
      <p:sp>
        <p:nvSpPr>
          <p:cNvPr id="248" name="Google Shape;248;p2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/>
              <a:t>SA Eesti Vabaõhumuuseum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/>
              <a:t>Muinsuskaitseamet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TTÜ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 sz="2000"/>
              <a:t>Krohwin OÜ</a:t>
            </a:r>
            <a:endParaRPr sz="2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 sz="2000"/>
              <a:t>Reedfly OÜ</a:t>
            </a:r>
            <a:endParaRPr sz="2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 sz="2000"/>
              <a:t>Viljandi Kultuuriakadeemia</a:t>
            </a:r>
            <a:endParaRPr sz="2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 sz="2000"/>
              <a:t>Kärdla Noortekeskus</a:t>
            </a:r>
            <a:endParaRPr b="1" sz="2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b="1" lang="et-EE" sz="2000"/>
              <a:t>Hiiumaa Muuseum</a:t>
            </a:r>
            <a:endParaRPr sz="2000"/>
          </a:p>
          <a:p>
            <a:pPr indent="-81756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t-EE"/>
              <a:t>PROJEKTI KOGUMAKSUMUS</a:t>
            </a:r>
            <a:endParaRPr/>
          </a:p>
        </p:txBody>
      </p:sp>
      <p:sp>
        <p:nvSpPr>
          <p:cNvPr id="254" name="Google Shape;254;p22"/>
          <p:cNvSpPr txBox="1"/>
          <p:nvPr>
            <p:ph idx="1" type="body"/>
          </p:nvPr>
        </p:nvSpPr>
        <p:spPr>
          <a:xfrm>
            <a:off x="621438" y="1988598"/>
            <a:ext cx="10425974" cy="3802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t-EE"/>
              <a:t>Projekt kestab 2022 – 2024 detsember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b="1" lang="et-EE" sz="2800"/>
              <a:t>Toetust küsime: 68 793,27,-</a:t>
            </a:r>
            <a:endParaRPr b="1" sz="28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t-EE"/>
              <a:t>Kogu projekti maksumus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t-EE"/>
              <a:t>76 436, 96, -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pic>
        <p:nvPicPr>
          <p:cNvPr descr="https://www.ecophon.com/globalassets/media/images/sustainability---new/sustainability/csr_new.jpg?width=1440&amp;mode=crop&amp;heightratio=0.5&amp;quality=90" id="255" name="Google Shape;2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576" y="3316288"/>
            <a:ext cx="7083424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t-EE"/>
              <a:t>PROJEKTI TULEMUSED</a:t>
            </a:r>
            <a:endParaRPr/>
          </a:p>
        </p:txBody>
      </p:sp>
      <p:sp>
        <p:nvSpPr>
          <p:cNvPr id="261" name="Google Shape;261;p2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Saab korda oluline muinsuskaitsealune hoone. Pärand on päästetud!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Paraneb teadlikus traditsioonilistest materjalides ja ehitustavadest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Paraneb inimeste tervis ja heaolu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Kasutatakse uudseid loodussäästvaid materjale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Osatakse väärtustada, hinnata ja säilitada kultuuripärandit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Omandatakse olulisi käsitöö- ja ehitusalaseid oskusi, mis võimaldavad inimestel leida töökohti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t-EE"/>
              <a:t>Järjepidevus ja turvatunne!!!</a:t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type="title"/>
          </p:nvPr>
        </p:nvSpPr>
        <p:spPr>
          <a:xfrm>
            <a:off x="1141413" y="618518"/>
            <a:ext cx="4324667" cy="5089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t-EE"/>
              <a:t>PÄRAND ANTAKSE EDASI SÕNADES JA TEGUDES!</a:t>
            </a:r>
            <a:br>
              <a:rPr lang="et-EE"/>
            </a:br>
            <a:r>
              <a:rPr lang="et-EE"/>
              <a:t>MEIE TEGUTSEME, ET MEIL OLEKS MIDA TULEVASTELE PÕLVEDELE EDASI ANDA!</a:t>
            </a:r>
            <a:endParaRPr/>
          </a:p>
        </p:txBody>
      </p:sp>
      <p:pic>
        <p:nvPicPr>
          <p:cNvPr descr="Vaimse pärandi hoidmise ja uurimise seosed kogukonna ning igapäevaeluga -  Eesti Rahvakultuuri Keskus" id="267" name="Google Shape;267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0082" y="277273"/>
            <a:ext cx="4928521" cy="658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