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  <p:sldId id="259" r:id="rId6"/>
    <p:sldId id="261" r:id="rId7"/>
    <p:sldId id="260" r:id="rId8"/>
    <p:sldId id="264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BD1CBC9-342F-4DFB-B3A4-66A56F73A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EE56F39C-3211-447F-B5A4-57F751771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2F4BFA7-84D8-49D9-925C-384F93821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1D94D7C-6AE8-4743-B32B-5C33BCE7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9E3E0C7-027D-49EE-A3CD-EBA5D7BC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4115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A8BA058-1582-4753-8E39-F7C45E4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EA644AE-A2F5-4993-A90B-71C70E92A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350FB14-4284-4196-A3CF-B3A8D803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67BB379-E87D-4614-931D-2EE2FF53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0781CB9-E6FE-463C-BC1B-C2048FD4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637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D7CDF0C4-FCEC-481A-848E-9027B6558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2C10AC7F-6ABD-46FD-B352-989B74A1F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21436AD-D4F3-4262-923E-51C0B43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57B2BE4-263A-4BCF-B60C-F80A0029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C347C5C-DA6C-4609-84CA-84E6FC04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344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2CD1B88-509B-4C90-AAD7-6415D43A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B18EC99-C693-4E8D-B4E2-D51E20171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6234841-E661-4627-90B8-B1F345EA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0F34881-6F05-4527-AEF3-9C4E9E57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30EA924-A6E9-4EFD-B44B-37A07F3C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75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068B408-28CC-47FC-A49F-765FD633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A48ABC7-D197-406E-A694-BDC6554E0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36F91EC-0D61-47F0-8E1E-B7D03E33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3C1AAD2-0327-49B4-A08D-4AB53DFF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B33346A-181D-4713-A4BF-8BFCECD4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71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A637CCA-DD29-46B8-B558-6700C5E1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014A5CE-FE29-4D55-BD11-021801F02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80C29BB-A7BA-4333-9A06-8F2752A7B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045147FF-782D-49FF-9529-44FED1F5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8F1E70D-CE93-4ED7-8DF1-98D55B24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87B0018-32B0-42B7-BB32-9D6CF060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055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4B371E2-D031-4A0B-B4BB-2EAAF0A3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1DF82AC-CB2E-4EF4-9827-6E8DC922B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C5FF9ED-B550-4FF1-BA9D-C0B25861F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4601EAF3-E361-47E1-9A36-80024D2BA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2B76B26D-07FF-4513-85CC-F837EF6E1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D7D799DA-DAF4-4C3F-AFF8-1F2A987E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1C5EF023-9D08-4A9B-8677-D279CB1D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23229ED6-8FB7-4AFD-999B-05776DE9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890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0856A54-1437-4166-9B17-3A4B9629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E0F0A6D1-4D1B-4744-8710-DB77F9AD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33AFA079-6BC8-4DDC-99AB-F272C30E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6713DA0B-9D2E-47D3-BE47-14118B9F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040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1128DF29-25AD-4EC0-9AD4-BAD68143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E045A63F-D56C-4EB7-832D-3FE1356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4AC9BD54-E256-46FA-A601-143DB84E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814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65D6E8B-3FA4-4356-8E26-8A93ABB8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A7495C1-3F48-46EF-A510-93070130E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C97E1A7-CB03-4400-8352-5FB547BEF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20D5B467-E607-4541-B2DD-FAB2B822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306A092-3BBD-4AD2-9E18-55ACA3D5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4EA0D354-301D-4E67-8966-1E267728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922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1AFBBF8-A62F-4627-BD3B-ADC9CE26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2F9765F9-6B9F-4922-9580-566BE312C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67BD91B4-5C9C-4FD2-8ABE-795303F7C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098A95FD-9EBE-4E5E-B2D5-249FC6A1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8A071F0-D684-4A7A-ADBF-55245DC6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8A0018E-11BF-41DE-8884-7C4B0816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277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6A72FEE1-F339-4EE1-8466-E7CA30BC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826D4A5-395B-4C93-99F9-6ED5CB71D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DD3D673-8AC9-421F-BE57-2F62033A1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FFC3-AB05-45BE-8262-E8FCD6F50205}" type="datetimeFigureOut">
              <a:rPr lang="et-EE" smtClean="0"/>
              <a:t>18.04.2022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2C4A8A5-C88C-40DB-BFA1-BC1841335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5455B3B-53BA-4E1D-BE92-6652E8398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474B-AD53-4603-A549-8A66D2B723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99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ogu.hiiumaa.ee/projektid/toetust-saanud-projekt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336E631-D4C2-498A-A4EF-8F47E332C0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UNESCO </a:t>
            </a:r>
            <a:r>
              <a:rPr lang="et-EE" b="0" i="0" u="none" strike="noStrike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biosfääriala programmi </a:t>
            </a:r>
            <a:r>
              <a:rPr lang="et-EE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rakendamisest läbi LEADER meetme. </a:t>
            </a:r>
            <a:endParaRPr lang="et-EE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272FA5DD-5FB6-42CB-A8D0-1E780680A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95"/>
            <a:ext cx="9144000" cy="1655762"/>
          </a:xfrm>
        </p:spPr>
        <p:txBody>
          <a:bodyPr/>
          <a:lstStyle/>
          <a:p>
            <a:r>
              <a:rPr lang="et-EE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Reet Kokovkin</a:t>
            </a:r>
            <a:r>
              <a:rPr lang="et-EE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Hiidlaste Koostöökogu</a:t>
            </a:r>
          </a:p>
          <a:p>
            <a:r>
              <a:rPr lang="et-EE" dirty="0">
                <a:solidFill>
                  <a:srgbClr val="444444"/>
                </a:solidFill>
                <a:latin typeface="arial" panose="020B0604020202020204" pitchFamily="34" charset="0"/>
              </a:rPr>
              <a:t>Kassari 19.04.2022</a:t>
            </a:r>
          </a:p>
          <a:p>
            <a:endParaRPr lang="et-EE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endParaRPr lang="et-EE" dirty="0"/>
          </a:p>
        </p:txBody>
      </p:sp>
      <p:pic>
        <p:nvPicPr>
          <p:cNvPr id="7" name="Pilt 6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1D4952F9-3FAE-4D55-90F4-871EE73D8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328" y="4976685"/>
            <a:ext cx="3657600" cy="7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3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3F633FD-9519-440C-A5AF-A8EEBB34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Pisuke ajalugu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89E2306-8C8C-4B96-98C2-06A7CE0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1990. a tunnustas UNESCO Lääne-Eesti saari MAB programmialana, biosfääriala sünnipäeva peame tavaliselt 27. märtsil.</a:t>
            </a:r>
          </a:p>
          <a:p>
            <a:r>
              <a:rPr lang="et-EE" dirty="0"/>
              <a:t>1991. a loodi mehitatud BPA keskused Hiiumaal, Saaremaal (koos Muhu ja Ruhnu saarega) ja Läänemaal (Vormsi)</a:t>
            </a:r>
          </a:p>
          <a:p>
            <a:r>
              <a:rPr lang="et-EE" dirty="0"/>
              <a:t>Hiiumaa BPA keskuse projektid: trükised ja ajaleht, matkarajad, koolitused lastele ja maakonna elanikele, arengukavad, Eesti esimene tuulegeneraator. </a:t>
            </a:r>
          </a:p>
          <a:p>
            <a:r>
              <a:rPr lang="et-EE" dirty="0"/>
              <a:t>Väinamere Projektiga toodi rannaalade majandamiseks esimesed šoti mägiveised Eestis ja anti talunikele rendile. Sellest kasvas välja tugev mahe-lihaveiste kasvatus.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923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t 2">
            <a:extLst>
              <a:ext uri="{FF2B5EF4-FFF2-40B4-BE49-F238E27FC236}">
                <a16:creationId xmlns:a16="http://schemas.microsoft.com/office/drawing/2014/main" id="{8F1F127B-3996-49D0-94A6-42ADA26D3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348" y="0"/>
            <a:ext cx="470530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04D473-70BE-42C7-8C18-FD5DBFE00F8D}"/>
              </a:ext>
            </a:extLst>
          </p:cNvPr>
          <p:cNvSpPr txBox="1"/>
          <p:nvPr/>
        </p:nvSpPr>
        <p:spPr>
          <a:xfrm>
            <a:off x="258618" y="295564"/>
            <a:ext cx="31034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/>
              <a:t>Lääne</a:t>
            </a:r>
            <a:r>
              <a:rPr lang="fi-FI" b="1" dirty="0"/>
              <a:t>-Eesti </a:t>
            </a:r>
            <a:r>
              <a:rPr lang="fi-FI" b="1" dirty="0" err="1"/>
              <a:t>saarte</a:t>
            </a:r>
            <a:r>
              <a:rPr lang="fi-FI" b="1" dirty="0"/>
              <a:t> biosfääri </a:t>
            </a:r>
            <a:r>
              <a:rPr lang="fi-FI" b="1" dirty="0" err="1"/>
              <a:t>programmiala</a:t>
            </a:r>
            <a:r>
              <a:rPr lang="fi-FI" b="1" dirty="0"/>
              <a:t> </a:t>
            </a:r>
            <a:r>
              <a:rPr lang="fi-FI" b="1" dirty="0" err="1"/>
              <a:t>tsoneering</a:t>
            </a:r>
            <a:endParaRPr lang="et-EE" b="1" dirty="0"/>
          </a:p>
          <a:p>
            <a:endParaRPr lang="et-EE" dirty="0"/>
          </a:p>
          <a:p>
            <a:r>
              <a:rPr lang="et-EE" dirty="0"/>
              <a:t>Tuumaladeks on kõige</a:t>
            </a:r>
          </a:p>
          <a:p>
            <a:r>
              <a:rPr lang="et-EE" dirty="0"/>
              <a:t>rangemate looduskaitseliste piirangutega alad – reservaadid ja sihtkaitsevööndid. Tuumalasid on 365,27 km2</a:t>
            </a:r>
          </a:p>
          <a:p>
            <a:endParaRPr lang="et-EE" dirty="0"/>
          </a:p>
          <a:p>
            <a:r>
              <a:rPr lang="et-EE" dirty="0"/>
              <a:t>Puhveraladeks on kaitsealuste objektide piiranguvööndid, hoiualad ning püsielupaigad.</a:t>
            </a:r>
          </a:p>
          <a:p>
            <a:r>
              <a:rPr lang="et-EE" dirty="0"/>
              <a:t>Puhveralasid on 4 498 km2</a:t>
            </a:r>
          </a:p>
          <a:p>
            <a:endParaRPr lang="et-EE" dirty="0"/>
          </a:p>
          <a:p>
            <a:r>
              <a:rPr lang="et-EE" dirty="0"/>
              <a:t>Üleminekuala moodustab BPA territoorium ja akvatoorium väljaspool tuum- ja puhveralasid. Üleminekualasid on 10 737,73 km2</a:t>
            </a:r>
          </a:p>
          <a:p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75592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5A83348-CE65-472F-B0F7-22FED444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Hiidlaste Koostöökogu strateegia 2014+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8A05043-C35C-4AE6-A4B0-931547B3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2013. aastal koostati Keskkonnaameti tellimusel Lääne-Eesti Biosfääri programmiala Säästva arengu strateegia 2014-2020</a:t>
            </a:r>
          </a:p>
          <a:p>
            <a:r>
              <a:rPr lang="et-EE" dirty="0"/>
              <a:t>LEADER Strateegia omakorda sätestas Biosfääriprogrammi kui säästva arengu mootori Hiiumaal ettevõtluse, külaarengu ja valdade projektides. </a:t>
            </a:r>
          </a:p>
          <a:p>
            <a:r>
              <a:rPr lang="et-EE" dirty="0"/>
              <a:t>BPA suunad on edendada rahvusvaheline võrgustikku, teadmussiiret, turundust, keskkonnahoidu, kohalikku toitu, kohalikku ressurssi, energeetikat, kultuuri ja pärandit jm</a:t>
            </a:r>
          </a:p>
          <a:p>
            <a:r>
              <a:rPr lang="et-EE" dirty="0"/>
              <a:t>Uue BPA strateegia koostamisega aastani 2035(?) on KKM alustanud, valmis saab selle aasta jooksul.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6783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B9BCFD5-4A2D-4318-9178-0058BDE0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Strateegia meetmed ja taotluste hindamine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EE4AEC8-808D-47A5-B15E-FD63CB3AD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/>
              <a:t>BPA Lääne-Eesti saarestiku BPA Säästva arengu strateegia lülitati kõigi meetmete projektide hindamiskriteeriumidesse</a:t>
            </a:r>
            <a:r>
              <a:rPr lang="et-EE" dirty="0"/>
              <a:t>. </a:t>
            </a:r>
          </a:p>
          <a:p>
            <a:r>
              <a:rPr lang="et-EE" sz="2600" i="1" dirty="0"/>
              <a:t>LEADER meetmed 1: Ettevõtete areng; 2. Külaarendus; 3. Kohaturundus ja uuenduslik kogukond; 4: Arengukoostöö, 5. </a:t>
            </a:r>
            <a:r>
              <a:rPr lang="fi-FI" sz="2600" i="1" dirty="0"/>
              <a:t>LEADER </a:t>
            </a:r>
            <a:r>
              <a:rPr lang="fi-FI" sz="2600" i="1" dirty="0" err="1"/>
              <a:t>riigisisene</a:t>
            </a:r>
            <a:r>
              <a:rPr lang="fi-FI" sz="2600" i="1" dirty="0"/>
              <a:t> ja </a:t>
            </a:r>
            <a:r>
              <a:rPr lang="fi-FI" sz="2600" i="1" dirty="0" err="1"/>
              <a:t>rahvusvaheline</a:t>
            </a:r>
            <a:r>
              <a:rPr lang="fi-FI" sz="2600" i="1" dirty="0"/>
              <a:t> </a:t>
            </a:r>
            <a:r>
              <a:rPr lang="fi-FI" sz="2600" i="1" dirty="0" err="1"/>
              <a:t>koostöö</a:t>
            </a:r>
            <a:endParaRPr lang="et-EE" sz="2600" dirty="0"/>
          </a:p>
          <a:p>
            <a:r>
              <a:rPr lang="et-EE" dirty="0"/>
              <a:t>Kõiki taotlejaid nõustatakse tegevusgrupi ja BPA spetsialisti poolt</a:t>
            </a:r>
          </a:p>
          <a:p>
            <a:r>
              <a:rPr lang="et-EE" dirty="0"/>
              <a:t>BPA spetsialist lülitati hindamiskomisjoni liikmeks (</a:t>
            </a:r>
            <a:r>
              <a:rPr lang="et-EE" i="1" dirty="0"/>
              <a:t>käesolevaks ajaks on Keskkonnaamet spetsialisti töökoha kaotanud</a:t>
            </a:r>
            <a:r>
              <a:rPr lang="et-EE" dirty="0"/>
              <a:t>)</a:t>
            </a:r>
          </a:p>
          <a:p>
            <a:r>
              <a:rPr lang="et-EE" dirty="0"/>
              <a:t>Hindamiskomisjoni ülesanne on kaaluda projekti reaalset suhet BPA strateegiasse.</a:t>
            </a:r>
          </a:p>
          <a:p>
            <a:pPr marL="0" indent="0">
              <a:buNone/>
            </a:pPr>
            <a:endParaRPr lang="et-EE" sz="2400" i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6776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8F34B3A-BCD9-4F9E-9E5D-FE9B61DC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BPA seotud meetmete hindamiskriteeriumid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F6E033A-D1BF-4D7B-B8BB-7EEBAD597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Projekt toetab Lääne-Eesti saarestiku biosfääri programmiala Säästva arengu strateegia 2014 – 2020.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5 p – taotleja on välja toonud, kuidas ja missuguse strateegia eesmärgi/eesmärkide elluviimisele projekt kaasa aitab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2 p – taotleja ei ole välja toonud eesmärki/eesmärke, kuid taotlus aitab kaasa strateegia eesmärkide saavutamisele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0 p – taotlus ei ole seotud strateegia elluviimisega</a:t>
            </a:r>
          </a:p>
          <a:p>
            <a:r>
              <a:rPr lang="et-EE" dirty="0"/>
              <a:t>Projekti elluviimine </a:t>
            </a:r>
            <a:r>
              <a:rPr lang="et-EE" dirty="0" err="1"/>
              <a:t>väärindab</a:t>
            </a:r>
            <a:r>
              <a:rPr lang="et-EE" dirty="0"/>
              <a:t> kohalikke ressursse ja oskusi või laiendab nende kasutust (5 p)</a:t>
            </a:r>
          </a:p>
          <a:p>
            <a:r>
              <a:rPr lang="fi-FI" dirty="0" err="1"/>
              <a:t>Projekt</a:t>
            </a:r>
            <a:r>
              <a:rPr lang="fi-FI" dirty="0"/>
              <a:t> </a:t>
            </a:r>
            <a:r>
              <a:rPr lang="fi-FI" dirty="0" err="1"/>
              <a:t>arendab</a:t>
            </a:r>
            <a:r>
              <a:rPr lang="fi-FI" dirty="0"/>
              <a:t> </a:t>
            </a:r>
            <a:r>
              <a:rPr lang="fi-FI" dirty="0" err="1"/>
              <a:t>kohaliku</a:t>
            </a:r>
            <a:r>
              <a:rPr lang="fi-FI" dirty="0"/>
              <a:t> </a:t>
            </a:r>
            <a:r>
              <a:rPr lang="fi-FI" dirty="0" err="1"/>
              <a:t>toidu</a:t>
            </a:r>
            <a:r>
              <a:rPr lang="fi-FI" dirty="0"/>
              <a:t> </a:t>
            </a:r>
            <a:r>
              <a:rPr lang="fi-FI" dirty="0" err="1"/>
              <a:t>pakkumist</a:t>
            </a:r>
            <a:r>
              <a:rPr lang="et-EE" dirty="0"/>
              <a:t> (2 p) </a:t>
            </a:r>
          </a:p>
          <a:p>
            <a:r>
              <a:rPr lang="fi-FI" dirty="0" err="1"/>
              <a:t>Projekt</a:t>
            </a:r>
            <a:r>
              <a:rPr lang="fi-FI" dirty="0"/>
              <a:t> </a:t>
            </a:r>
            <a:r>
              <a:rPr lang="fi-FI" dirty="0" err="1"/>
              <a:t>kasutab</a:t>
            </a:r>
            <a:r>
              <a:rPr lang="fi-FI" dirty="0"/>
              <a:t> </a:t>
            </a:r>
            <a:r>
              <a:rPr lang="fi-FI" dirty="0" err="1"/>
              <a:t>taastuvenergia</a:t>
            </a:r>
            <a:r>
              <a:rPr lang="fi-FI" dirty="0"/>
              <a:t> </a:t>
            </a:r>
            <a:r>
              <a:rPr lang="fi-FI" dirty="0" err="1"/>
              <a:t>allikaid</a:t>
            </a:r>
            <a:r>
              <a:rPr lang="fi-FI" dirty="0"/>
              <a:t> ja/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suurendab</a:t>
            </a:r>
            <a:r>
              <a:rPr lang="fi-FI" dirty="0"/>
              <a:t> </a:t>
            </a:r>
            <a:r>
              <a:rPr lang="fi-FI" dirty="0" err="1"/>
              <a:t>energiatõhusust</a:t>
            </a:r>
            <a:r>
              <a:rPr lang="et-EE" dirty="0"/>
              <a:t> (5 p)</a:t>
            </a:r>
          </a:p>
          <a:p>
            <a:r>
              <a:rPr lang="et-EE" b="1" dirty="0" err="1"/>
              <a:t>Maksimimaalne</a:t>
            </a:r>
            <a:r>
              <a:rPr lang="et-EE" b="1" dirty="0"/>
              <a:t> punktide arv (ettevõtja meetmes) 113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6803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238351D-DF2F-4304-A687-A5D9FEAF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FF0000"/>
                </a:solidFill>
              </a:rPr>
              <a:t>Uue LEADER strateegia koostamine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B85B838-EB55-4F3D-9E4D-EFAE54B8A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4233"/>
          </a:xfrm>
        </p:spPr>
        <p:txBody>
          <a:bodyPr>
            <a:normAutofit lnSpcReduction="10000"/>
          </a:bodyPr>
          <a:lstStyle/>
          <a:p>
            <a:r>
              <a:rPr lang="et-EE" dirty="0"/>
              <a:t>Uue LEADER strateegia koostamisel arvestame ühisosaga BPA uues arengustrateegias: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ettevõtluse arendamine, eelkõige uute tasuvate töökohtade ja/või </a:t>
            </a:r>
            <a:r>
              <a:rPr lang="et-EE" b="1" dirty="0"/>
              <a:t>innovaatiliste lahenduste </a:t>
            </a:r>
            <a:r>
              <a:rPr lang="et-EE" dirty="0"/>
              <a:t>kaudu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kohalike </a:t>
            </a:r>
            <a:r>
              <a:rPr lang="et-EE" b="1" dirty="0"/>
              <a:t>kogukondade</a:t>
            </a:r>
            <a:r>
              <a:rPr lang="et-EE" dirty="0"/>
              <a:t>, elanike ning noorte tulevikuliidrite </a:t>
            </a:r>
            <a:r>
              <a:rPr lang="et-EE" b="1" dirty="0" err="1"/>
              <a:t>võimestamine</a:t>
            </a:r>
            <a:r>
              <a:rPr lang="et-EE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teenuste kättesaadavuse parandamine, sh läbi </a:t>
            </a:r>
            <a:r>
              <a:rPr lang="et-EE" b="1" dirty="0"/>
              <a:t>kogukonnateenuse</a:t>
            </a:r>
            <a:r>
              <a:rPr lang="et-EE" dirty="0"/>
              <a:t> arendamise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b="1" dirty="0"/>
              <a:t>keskkonna- ja kliimasõbralike (sh </a:t>
            </a:r>
            <a:r>
              <a:rPr lang="et-EE" b="1" dirty="0" err="1"/>
              <a:t>bio</a:t>
            </a:r>
            <a:r>
              <a:rPr lang="et-EE" b="1" dirty="0"/>
              <a:t>- ja ringmajandust propageerivate) lahenduste välja töötamine ja rakendamine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maaelu positiivse kuvandi säilitamine ja propageerimine, sh </a:t>
            </a:r>
            <a:r>
              <a:rPr lang="et-EE" b="1" dirty="0"/>
              <a:t>arukate külade edendamine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LEADER strateegia </a:t>
            </a:r>
            <a:r>
              <a:rPr lang="et-EE" b="1" i="0" dirty="0">
                <a:solidFill>
                  <a:srgbClr val="242424"/>
                </a:solidFill>
                <a:effectLst/>
                <a:latin typeface="Nunito Sans" pitchFamily="2" charset="-70"/>
              </a:rPr>
              <a:t>koostamise avaüritus on praegu -  Biosfääripäeval 19. aprillil teemal: Päästev ringmajandus 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43913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6A32D3-BDDE-4EE1-B8F2-3B8C0BCA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444BDB1-1267-4F45-A57C-00FDBAF23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/>
              <a:t>Vaata teostatud projekte </a:t>
            </a:r>
            <a:r>
              <a:rPr lang="et-EE" b="1" dirty="0">
                <a:hlinkClick r:id="rId2"/>
              </a:rPr>
              <a:t>https://kogu.hiiumaa.ee/projektid/toetust-saanud-projektid/</a:t>
            </a:r>
            <a:endParaRPr lang="et-EE" b="1" dirty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dirty="0"/>
              <a:t>Tänan tähelepanu eest.</a:t>
            </a:r>
          </a:p>
        </p:txBody>
      </p:sp>
    </p:spTree>
    <p:extLst>
      <p:ext uri="{BB962C8B-B14F-4D97-AF65-F5344CB8AC3E}">
        <p14:creationId xmlns:p14="http://schemas.microsoft.com/office/powerpoint/2010/main" val="144347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520</Words>
  <Application>Microsoft Office PowerPoint</Application>
  <PresentationFormat>Laiekraan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Nunito Sans</vt:lpstr>
      <vt:lpstr>Wingdings</vt:lpstr>
      <vt:lpstr>Office'i kujundus</vt:lpstr>
      <vt:lpstr>UNESCO biosfääriala programmi rakendamisest läbi LEADER meetme. </vt:lpstr>
      <vt:lpstr>Pisuke ajalugu</vt:lpstr>
      <vt:lpstr>PowerPointi esitlus</vt:lpstr>
      <vt:lpstr>Hiidlaste Koostöökogu strateegia 2014+</vt:lpstr>
      <vt:lpstr>Strateegia meetmed ja taotluste hindamine</vt:lpstr>
      <vt:lpstr>BPA seotud meetmete hindamiskriteeriumid</vt:lpstr>
      <vt:lpstr>Uue LEADER strateegia koostamine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UNESCO biosfääriala progammi rakendamisest läbi LEADER meetme.</dc:title>
  <dc:creator>Reet Kokovkin</dc:creator>
  <cp:lastModifiedBy>Reet Kokovkin</cp:lastModifiedBy>
  <cp:revision>13</cp:revision>
  <dcterms:created xsi:type="dcterms:W3CDTF">2022-04-12T06:35:53Z</dcterms:created>
  <dcterms:modified xsi:type="dcterms:W3CDTF">2022-04-18T08:36:49Z</dcterms:modified>
</cp:coreProperties>
</file>